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67" r:id="rId3"/>
    <p:sldId id="261" r:id="rId4"/>
    <p:sldId id="262" r:id="rId5"/>
    <p:sldId id="266" r:id="rId6"/>
    <p:sldId id="267" r:id="rId7"/>
    <p:sldId id="268" r:id="rId8"/>
    <p:sldId id="490" r:id="rId9"/>
    <p:sldId id="270" r:id="rId10"/>
    <p:sldId id="386" r:id="rId11"/>
    <p:sldId id="271" r:id="rId12"/>
    <p:sldId id="486" r:id="rId13"/>
    <p:sldId id="468" r:id="rId14"/>
    <p:sldId id="394" r:id="rId15"/>
    <p:sldId id="258" r:id="rId16"/>
    <p:sldId id="396" r:id="rId17"/>
    <p:sldId id="389" r:id="rId18"/>
    <p:sldId id="388" r:id="rId19"/>
    <p:sldId id="390" r:id="rId20"/>
    <p:sldId id="398" r:id="rId21"/>
    <p:sldId id="393" r:id="rId22"/>
    <p:sldId id="395" r:id="rId23"/>
    <p:sldId id="397" r:id="rId24"/>
    <p:sldId id="499" r:id="rId25"/>
    <p:sldId id="469" r:id="rId26"/>
    <p:sldId id="401" r:id="rId27"/>
    <p:sldId id="406" r:id="rId28"/>
    <p:sldId id="407" r:id="rId29"/>
    <p:sldId id="403" r:id="rId30"/>
    <p:sldId id="404" r:id="rId31"/>
    <p:sldId id="405" r:id="rId32"/>
    <p:sldId id="402" r:id="rId33"/>
    <p:sldId id="470" r:id="rId34"/>
    <p:sldId id="412" r:id="rId35"/>
    <p:sldId id="408" r:id="rId36"/>
    <p:sldId id="409" r:id="rId37"/>
    <p:sldId id="410" r:id="rId38"/>
    <p:sldId id="413" r:id="rId39"/>
    <p:sldId id="491" r:id="rId40"/>
    <p:sldId id="411" r:id="rId41"/>
    <p:sldId id="414" r:id="rId42"/>
    <p:sldId id="476" r:id="rId43"/>
    <p:sldId id="416" r:id="rId44"/>
    <p:sldId id="418" r:id="rId45"/>
    <p:sldId id="415" r:id="rId46"/>
    <p:sldId id="417" r:id="rId47"/>
    <p:sldId id="465" r:id="rId48"/>
    <p:sldId id="466" r:id="rId49"/>
    <p:sldId id="487" r:id="rId50"/>
    <p:sldId id="472" r:id="rId51"/>
    <p:sldId id="492" r:id="rId52"/>
    <p:sldId id="419" r:id="rId53"/>
    <p:sldId id="421" r:id="rId54"/>
    <p:sldId id="493" r:id="rId55"/>
    <p:sldId id="478" r:id="rId56"/>
    <p:sldId id="473" r:id="rId57"/>
    <p:sldId id="479" r:id="rId58"/>
    <p:sldId id="480" r:id="rId59"/>
    <p:sldId id="494" r:id="rId60"/>
    <p:sldId id="485" r:id="rId61"/>
    <p:sldId id="482" r:id="rId62"/>
    <p:sldId id="423" r:id="rId63"/>
    <p:sldId id="425" r:id="rId64"/>
    <p:sldId id="443" r:id="rId65"/>
    <p:sldId id="444" r:id="rId66"/>
    <p:sldId id="445" r:id="rId67"/>
    <p:sldId id="446" r:id="rId68"/>
    <p:sldId id="447" r:id="rId69"/>
    <p:sldId id="448" r:id="rId70"/>
    <p:sldId id="449" r:id="rId71"/>
    <p:sldId id="450" r:id="rId72"/>
    <p:sldId id="451" r:id="rId73"/>
    <p:sldId id="453" r:id="rId74"/>
    <p:sldId id="454" r:id="rId75"/>
    <p:sldId id="456" r:id="rId76"/>
    <p:sldId id="457" r:id="rId77"/>
    <p:sldId id="458" r:id="rId78"/>
    <p:sldId id="459" r:id="rId79"/>
    <p:sldId id="400" r:id="rId80"/>
    <p:sldId id="399" r:id="rId81"/>
    <p:sldId id="387" r:id="rId82"/>
    <p:sldId id="259" r:id="rId83"/>
    <p:sldId id="260" r:id="rId84"/>
    <p:sldId id="474" r:id="rId85"/>
    <p:sldId id="484" r:id="rId86"/>
    <p:sldId id="460" r:id="rId87"/>
    <p:sldId id="464" r:id="rId88"/>
    <p:sldId id="463" r:id="rId89"/>
    <p:sldId id="488" r:id="rId90"/>
    <p:sldId id="497" r:id="rId91"/>
    <p:sldId id="496" r:id="rId92"/>
    <p:sldId id="498" r:id="rId9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76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7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2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876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68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11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27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0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91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802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86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73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77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66625-5258-F54B-9122-95F8ECDA1556}" type="datetimeFigureOut">
              <a:rPr lang="es-ES" smtClean="0"/>
              <a:pPr/>
              <a:t>10/12/2015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E03FB-7AB3-004B-8112-9493B910F5B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06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n VERDE Y ROJO-0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8933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5603155916b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45" y="0"/>
            <a:ext cx="83710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45" y="0"/>
            <a:ext cx="8721328" cy="6858000"/>
          </a:xfrm>
          <a:prstGeom prst="rect">
            <a:avLst/>
          </a:prstGeom>
        </p:spPr>
      </p:pic>
      <p:pic>
        <p:nvPicPr>
          <p:cNvPr id="4" name="Imagen 3" descr="2015603155916 noche 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45" y="0"/>
            <a:ext cx="8721328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0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2734" y="5742"/>
            <a:ext cx="5221266" cy="68637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42"/>
            <a:ext cx="4264029" cy="68522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228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884" y="70740"/>
            <a:ext cx="5090445" cy="67872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829" y="0"/>
            <a:ext cx="51435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829" y="0"/>
            <a:ext cx="51435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0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5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6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83" y="0"/>
            <a:ext cx="7812036" cy="6857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75250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3" y="90782"/>
            <a:ext cx="9067010" cy="66202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90782"/>
            <a:ext cx="9067008" cy="66202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90782"/>
            <a:ext cx="9067008" cy="6620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90782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2015522114428 di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 descr="2015522114428 noche 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7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3" y="-2"/>
            <a:ext cx="8340326" cy="6857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3" y="-3"/>
            <a:ext cx="8340326" cy="6857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1" y="-4"/>
            <a:ext cx="8340328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8" y="125439"/>
            <a:ext cx="9092022" cy="66384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9" y="125439"/>
            <a:ext cx="9092021" cy="66384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9" y="125439"/>
            <a:ext cx="9092021" cy="66384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0" y="0"/>
            <a:ext cx="4398895" cy="6857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1" y="0"/>
            <a:ext cx="4398894" cy="6857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0" y="0"/>
            <a:ext cx="4398895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85" y="0"/>
            <a:ext cx="3857625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85" y="0"/>
            <a:ext cx="3857625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85" y="0"/>
            <a:ext cx="3857625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940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2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3" y="0"/>
            <a:ext cx="8340328" cy="6857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5" y="0"/>
            <a:ext cx="8340326" cy="68579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3" y="-1"/>
            <a:ext cx="8340328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11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91386"/>
            <a:ext cx="9357337" cy="7183316"/>
          </a:xfrm>
          <a:prstGeom prst="rect">
            <a:avLst/>
          </a:prstGeom>
        </p:spPr>
      </p:pic>
      <p:pic>
        <p:nvPicPr>
          <p:cNvPr id="12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45" y="79102"/>
            <a:ext cx="7710999" cy="6857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29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27" y="0"/>
            <a:ext cx="8340326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27" y="1"/>
            <a:ext cx="8340326" cy="68579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25" y="-1"/>
            <a:ext cx="8340328" cy="68579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3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37" y="0"/>
            <a:ext cx="8340326" cy="6857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37" y="-1"/>
            <a:ext cx="8340326" cy="6857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149"/>
            <a:ext cx="9178036" cy="6181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149"/>
            <a:ext cx="9178036" cy="6181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0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5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6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86" y="0"/>
            <a:ext cx="7817841" cy="6857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rqueSucre_Distribuc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0" y="77610"/>
            <a:ext cx="8890001" cy="66675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Villa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 descr="Villa Noche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Villa2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n 2" descr="Villa2 Noche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Imagen 5" descr="Villa2 Noche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uendes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1329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3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85" y="-470831"/>
            <a:ext cx="8182777" cy="78072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86" y="-470829"/>
            <a:ext cx="8182776" cy="78071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86" y="-470830"/>
            <a:ext cx="8182776" cy="7807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uendes2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riciclo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881" y="0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2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eneral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4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24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68524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897" y="5160988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5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6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0"/>
            <a:ext cx="7792679" cy="6857999"/>
          </a:xfrm>
          <a:prstGeom prst="rect">
            <a:avLst/>
          </a:prstGeom>
        </p:spPr>
      </p:pic>
      <p:pic>
        <p:nvPicPr>
          <p:cNvPr id="3" name="Imagen 2" descr="presentacion-0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8858"/>
            <a:ext cx="3380119" cy="18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ntrada DI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0"/>
            <a:ext cx="9144000" cy="67640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7501"/>
            <a:ext cx="9143998" cy="67640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7500"/>
            <a:ext cx="9143998" cy="67640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880" y="47501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boles DI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7" y="359933"/>
            <a:ext cx="8259228" cy="61975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16" y="359934"/>
            <a:ext cx="8259227" cy="6197507"/>
          </a:xfrm>
          <a:prstGeom prst="rect">
            <a:avLst/>
          </a:prstGeom>
        </p:spPr>
      </p:pic>
      <p:pic>
        <p:nvPicPr>
          <p:cNvPr id="3" name="Imagen 2" descr="Arboles Noch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6" y="359934"/>
            <a:ext cx="8259227" cy="61975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196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stillo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63550"/>
            <a:ext cx="9143999" cy="36853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463550"/>
            <a:ext cx="9143997" cy="36853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63550"/>
            <a:ext cx="9143999" cy="36853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4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rema DI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93" y="205155"/>
            <a:ext cx="8604915" cy="64569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4" y="205156"/>
            <a:ext cx="8604913" cy="6456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94" y="205154"/>
            <a:ext cx="8604913" cy="64569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154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26" y="267752"/>
            <a:ext cx="8424661" cy="63184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8" y="267752"/>
            <a:ext cx="8424659" cy="63184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28" y="267752"/>
            <a:ext cx="8424659" cy="63184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752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8" y="255877"/>
            <a:ext cx="8507786" cy="63808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79" y="255876"/>
            <a:ext cx="8507784" cy="63808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79" y="255876"/>
            <a:ext cx="8507784" cy="63808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47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637" y="94081"/>
            <a:ext cx="9835689" cy="66755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638" y="94081"/>
            <a:ext cx="9835690" cy="66755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5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ulces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06" y="1515011"/>
            <a:ext cx="8868990" cy="35744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06" y="1515011"/>
            <a:ext cx="8868990" cy="35744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06" y="1515011"/>
            <a:ext cx="8868990" cy="35744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zas DI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689209"/>
            <a:ext cx="9159672" cy="53978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689210"/>
            <a:ext cx="9159670" cy="53978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" y="689210"/>
            <a:ext cx="9159670" cy="53978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5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6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0"/>
            <a:ext cx="7795703" cy="6857999"/>
          </a:xfrm>
          <a:prstGeom prst="rect">
            <a:avLst/>
          </a:prstGeom>
        </p:spPr>
      </p:pic>
      <p:pic>
        <p:nvPicPr>
          <p:cNvPr id="3" name="Imagen 2" descr="presentacion-0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8858"/>
            <a:ext cx="3380119" cy="18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6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6603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6603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6603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0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Banderas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2397"/>
            <a:ext cx="9144000" cy="27280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62397"/>
            <a:ext cx="9143998" cy="2728082"/>
          </a:xfrm>
          <a:prstGeom prst="rect">
            <a:avLst/>
          </a:prstGeom>
        </p:spPr>
      </p:pic>
      <p:pic>
        <p:nvPicPr>
          <p:cNvPr id="2" name="Imagen 1" descr="Banderas2 Noche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2397"/>
            <a:ext cx="9144000" cy="272808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262032" y="375138"/>
            <a:ext cx="1905059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7544263" y="353426"/>
            <a:ext cx="116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OPCIÓN 1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1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6" y="182727"/>
            <a:ext cx="8666990" cy="6500243"/>
          </a:xfrm>
          <a:prstGeom prst="rect">
            <a:avLst/>
          </a:prstGeom>
        </p:spPr>
      </p:pic>
      <p:pic>
        <p:nvPicPr>
          <p:cNvPr id="10" name="2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36" y="182727"/>
            <a:ext cx="8666990" cy="650024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36" y="182727"/>
            <a:ext cx="8666990" cy="65002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12" y="192424"/>
            <a:ext cx="8640404" cy="648030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12" y="192424"/>
            <a:ext cx="8640404" cy="64803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12" y="192424"/>
            <a:ext cx="8640404" cy="64803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3" y="4492418"/>
            <a:ext cx="9117110" cy="22061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6" y="4492419"/>
            <a:ext cx="9117107" cy="22061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2" y="4492419"/>
            <a:ext cx="9117108" cy="2206114"/>
          </a:xfrm>
          <a:prstGeom prst="rect">
            <a:avLst/>
          </a:prstGeom>
        </p:spPr>
      </p:pic>
      <p:pic>
        <p:nvPicPr>
          <p:cNvPr id="8" name="1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2" y="181485"/>
            <a:ext cx="9116862" cy="409926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2" y="181486"/>
            <a:ext cx="9117108" cy="40992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10" y="181486"/>
            <a:ext cx="9002643" cy="40992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2" y="3122622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5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6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0"/>
            <a:ext cx="7795703" cy="6857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-231779"/>
            <a:ext cx="9715637" cy="72867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1" y="-231779"/>
            <a:ext cx="9715636" cy="728672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-231779"/>
            <a:ext cx="9715637" cy="728672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044027" y="1487691"/>
            <a:ext cx="3099973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157423" y="1465979"/>
            <a:ext cx="283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DEL FERROCARRIL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35793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66900"/>
            <a:ext cx="9143996" cy="31228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66900"/>
            <a:ext cx="9143996" cy="31228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6900"/>
            <a:ext cx="9143999" cy="312289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44027" y="2122744"/>
            <a:ext cx="3099973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157423" y="2101032"/>
            <a:ext cx="283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DEL FERROCARRIL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0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044027" y="399029"/>
            <a:ext cx="3099973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157423" y="377317"/>
            <a:ext cx="283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TRES ESQUINAS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621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85" y="85688"/>
            <a:ext cx="8809648" cy="66072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86" y="85688"/>
            <a:ext cx="8809648" cy="66072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82" y="85689"/>
            <a:ext cx="8809650" cy="660723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554310" y="1487691"/>
            <a:ext cx="2589690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667708" y="1465979"/>
            <a:ext cx="232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BOMBEROS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99" y="282222"/>
            <a:ext cx="8453764" cy="63403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99" y="282222"/>
            <a:ext cx="8453764" cy="63403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00" y="282222"/>
            <a:ext cx="8453764" cy="634032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44027" y="1487691"/>
            <a:ext cx="3099973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157423" y="1465979"/>
            <a:ext cx="283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SAN JOSÉ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76863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80" y="130790"/>
            <a:ext cx="8778953" cy="65842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82" y="130790"/>
            <a:ext cx="8778953" cy="65842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59" y="130790"/>
            <a:ext cx="8778954" cy="658421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350197" y="535133"/>
            <a:ext cx="2793803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452254" y="513421"/>
            <a:ext cx="25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CENTENARIO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0"/>
            <a:ext cx="8509924" cy="68579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0"/>
            <a:ext cx="8509924" cy="68579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2" y="0"/>
            <a:ext cx="8509925" cy="68579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554310" y="429358"/>
            <a:ext cx="2589690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667708" y="407646"/>
            <a:ext cx="232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GRANADA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0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8" y="1638299"/>
            <a:ext cx="9143994" cy="35674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8" y="1638299"/>
            <a:ext cx="9143994" cy="35674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6" y="1638299"/>
            <a:ext cx="9143997" cy="356740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554311" y="2007631"/>
            <a:ext cx="2589690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819375" y="2007631"/>
            <a:ext cx="232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SINAÍ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237777"/>
            <a:ext cx="8509924" cy="63824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8" y="237777"/>
            <a:ext cx="8509924" cy="63824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37777"/>
            <a:ext cx="8509924" cy="638244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54310" y="551844"/>
            <a:ext cx="2589690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667708" y="530132"/>
            <a:ext cx="232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EL BOSQUE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35524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04" y="-1"/>
            <a:ext cx="3913215" cy="685799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04" y="0"/>
            <a:ext cx="3913215" cy="685799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03" y="-1"/>
            <a:ext cx="3913216" cy="6857999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4511430" y="101970"/>
            <a:ext cx="4367024" cy="670589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 descr="parque bolivar-07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181" y="540159"/>
            <a:ext cx="2018589" cy="3871689"/>
          </a:xfrm>
          <a:prstGeom prst="rect">
            <a:avLst/>
          </a:prstGeom>
        </p:spPr>
      </p:pic>
      <p:pic>
        <p:nvPicPr>
          <p:cNvPr id="26" name="Imagen 25" descr="hoj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020" y="3437358"/>
            <a:ext cx="1542402" cy="1623195"/>
          </a:xfrm>
          <a:prstGeom prst="rect">
            <a:avLst/>
          </a:prstGeom>
        </p:spPr>
      </p:pic>
      <p:pic>
        <p:nvPicPr>
          <p:cNvPr id="27" name="Imagen 26" descr="cerca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220" y="5189592"/>
            <a:ext cx="4331701" cy="1398269"/>
          </a:xfrm>
          <a:prstGeom prst="rect">
            <a:avLst/>
          </a:prstGeom>
        </p:spPr>
      </p:pic>
      <p:pic>
        <p:nvPicPr>
          <p:cNvPr id="28" name="Imagen 27" descr="hoj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143" y="3437358"/>
            <a:ext cx="1542402" cy="1623195"/>
          </a:xfrm>
          <a:prstGeom prst="rect">
            <a:avLst/>
          </a:prstGeom>
        </p:spPr>
      </p:pic>
      <p:pic>
        <p:nvPicPr>
          <p:cNvPr id="29" name="Imagen 28" descr="parque bolivar-07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0" y="1215604"/>
            <a:ext cx="1654415" cy="1234267"/>
          </a:xfrm>
          <a:prstGeom prst="rect">
            <a:avLst/>
          </a:prstGeom>
        </p:spPr>
      </p:pic>
      <p:pic>
        <p:nvPicPr>
          <p:cNvPr id="30" name="Imagen 29" descr="parque bolivar-08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631" y="2563299"/>
            <a:ext cx="1479793" cy="1127132"/>
          </a:xfrm>
          <a:prstGeom prst="rect">
            <a:avLst/>
          </a:prstGeom>
        </p:spPr>
      </p:pic>
      <p:pic>
        <p:nvPicPr>
          <p:cNvPr id="31" name="Imagen 30" descr="parque bolivar-07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70" y="3826286"/>
            <a:ext cx="1654415" cy="12342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101970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94" y="196143"/>
            <a:ext cx="8632504" cy="64743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92" y="196143"/>
            <a:ext cx="8632504" cy="64743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91" y="196143"/>
            <a:ext cx="8632504" cy="647437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517516" y="693102"/>
            <a:ext cx="2589690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6494834" y="660050"/>
            <a:ext cx="283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GLORIETA LOS NARANJOS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70" y="0"/>
            <a:ext cx="7661115" cy="6857999"/>
          </a:xfrm>
          <a:prstGeom prst="rect">
            <a:avLst/>
          </a:prstGeom>
        </p:spPr>
      </p:pic>
      <p:pic>
        <p:nvPicPr>
          <p:cNvPr id="4" name="Imagen 3" descr="presentacion-0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8858"/>
            <a:ext cx="3380119" cy="18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-496455" y="-115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4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48" y="110347"/>
            <a:ext cx="8577371" cy="6627968"/>
          </a:xfrm>
          <a:prstGeom prst="rect">
            <a:avLst/>
          </a:prstGeom>
        </p:spPr>
      </p:pic>
      <p:pic>
        <p:nvPicPr>
          <p:cNvPr id="5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48" y="110347"/>
            <a:ext cx="8577370" cy="66279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-496455" y="-115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4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06" y="112068"/>
            <a:ext cx="8648809" cy="6683170"/>
          </a:xfrm>
          <a:prstGeom prst="rect">
            <a:avLst/>
          </a:prstGeom>
        </p:spPr>
      </p:pic>
      <p:pic>
        <p:nvPicPr>
          <p:cNvPr id="5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17" y="112068"/>
            <a:ext cx="8648809" cy="66831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2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146" y="0"/>
            <a:ext cx="5299093" cy="685764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57" y="0"/>
            <a:ext cx="5299093" cy="6857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148" y="0"/>
            <a:ext cx="5299363" cy="685799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554" y="0"/>
            <a:ext cx="5299363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38" y="201277"/>
            <a:ext cx="8138497" cy="642141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44" y="201277"/>
            <a:ext cx="8138497" cy="64214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70" y="240827"/>
            <a:ext cx="8102740" cy="639320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76" y="240827"/>
            <a:ext cx="8102740" cy="63932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86" y="214290"/>
            <a:ext cx="8153216" cy="643302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98" y="214290"/>
            <a:ext cx="8153216" cy="64330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08" y="214290"/>
            <a:ext cx="8648809" cy="648660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14290"/>
            <a:ext cx="8648809" cy="64866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14" y="214290"/>
            <a:ext cx="8648809" cy="648660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6" y="214290"/>
            <a:ext cx="8648809" cy="64866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08" y="142852"/>
            <a:ext cx="8648809" cy="648660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142852"/>
            <a:ext cx="8648809" cy="64866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08" y="168443"/>
            <a:ext cx="8648809" cy="648660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20" y="168443"/>
            <a:ext cx="8648809" cy="64866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296" y="214290"/>
            <a:ext cx="4839400" cy="64866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08" y="214290"/>
            <a:ext cx="4839400" cy="64866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296" y="214290"/>
            <a:ext cx="4839400" cy="648660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08" y="214290"/>
            <a:ext cx="4839400" cy="64866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7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517" y="-270440"/>
            <a:ext cx="10331584" cy="774868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3705" y="-270440"/>
            <a:ext cx="10331584" cy="77486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768621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55" y="139559"/>
            <a:ext cx="8789640" cy="659223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7" y="139559"/>
            <a:ext cx="8789640" cy="65922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67" y="131112"/>
            <a:ext cx="8775699" cy="658177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69" y="131112"/>
            <a:ext cx="8775698" cy="65817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67" y="111972"/>
            <a:ext cx="8818330" cy="661374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79" y="111972"/>
            <a:ext cx="8818330" cy="6613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14" y="253159"/>
            <a:ext cx="7686139" cy="59029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467" y="-48903"/>
            <a:ext cx="6549928" cy="69415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467" y="-48903"/>
            <a:ext cx="6549928" cy="69415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467" y="-48903"/>
            <a:ext cx="6549928" cy="69415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70" y="264795"/>
            <a:ext cx="7736265" cy="59414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0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-602559"/>
            <a:ext cx="9610609" cy="80525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-602559"/>
            <a:ext cx="9610609" cy="805259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262032" y="375138"/>
            <a:ext cx="1905059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7544263" y="353426"/>
            <a:ext cx="146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CARRERA 17 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641895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89516" cy="86542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89516" cy="86542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28" y="6957633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9092"/>
            <a:ext cx="9195444" cy="79598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9092"/>
            <a:ext cx="9195444" cy="79598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2638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3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8929687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5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6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0"/>
            <a:ext cx="7655822" cy="68555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uente1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722758"/>
            <a:ext cx="8715403" cy="5657088"/>
          </a:xfrm>
          <a:prstGeom prst="rect">
            <a:avLst/>
          </a:prstGeom>
        </p:spPr>
      </p:pic>
      <p:pic>
        <p:nvPicPr>
          <p:cNvPr id="3" name="2 Imagen" descr="Puente1 Noch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722758"/>
            <a:ext cx="8715403" cy="56570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 descr="Puente2 DIA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26" y="1151592"/>
            <a:ext cx="8640402" cy="4919041"/>
          </a:xfrm>
          <a:prstGeom prst="rect">
            <a:avLst/>
          </a:prstGeom>
        </p:spPr>
      </p:pic>
      <p:pic>
        <p:nvPicPr>
          <p:cNvPr id="6" name="2 Imagen" descr="Puente2 Noch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32" y="1151592"/>
            <a:ext cx="8640402" cy="49190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6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0" y="972309"/>
            <a:ext cx="7951527" cy="48876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81" y="972309"/>
            <a:ext cx="7951525" cy="488763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771876" y="375138"/>
            <a:ext cx="3395216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5885272" y="341714"/>
            <a:ext cx="264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Estación Amable Mirador</a:t>
            </a:r>
            <a:endParaRPr lang="es-ES" dirty="0"/>
          </a:p>
        </p:txBody>
      </p:sp>
      <p:pic>
        <p:nvPicPr>
          <p:cNvPr id="2" name="Imagen 1" descr="Estación Amable Noch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93" y="973603"/>
            <a:ext cx="7947313" cy="48850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0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0" y="297945"/>
            <a:ext cx="9013161" cy="63453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" y="297945"/>
            <a:ext cx="9013160" cy="6345399"/>
          </a:xfrm>
          <a:prstGeom prst="rect">
            <a:avLst/>
          </a:prstGeom>
        </p:spPr>
      </p:pic>
      <p:pic>
        <p:nvPicPr>
          <p:cNvPr id="3" name="Imagen 2" descr="E_ Amable2 Noch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" y="297945"/>
            <a:ext cx="9013160" cy="634539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771876" y="375138"/>
            <a:ext cx="3395216" cy="314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5885272" y="341714"/>
            <a:ext cx="264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Estación Amable Coliseo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lma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/>
          <p:cNvPicPr>
            <a:picLocks noChangeAspect="1"/>
          </p:cNvPicPr>
          <p:nvPr/>
        </p:nvPicPr>
        <p:blipFill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6669" y="-897406"/>
            <a:ext cx="9357337" cy="7183316"/>
          </a:xfrm>
          <a:prstGeom prst="rect">
            <a:avLst/>
          </a:prstGeom>
        </p:spPr>
      </p:pic>
      <p:pic>
        <p:nvPicPr>
          <p:cNvPr id="5" name="6 Imagen"/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69" y="-3432974"/>
            <a:ext cx="9357337" cy="7183316"/>
          </a:xfrm>
          <a:prstGeom prst="rect">
            <a:avLst/>
          </a:prstGeom>
        </p:spPr>
      </p:pic>
      <p:pic>
        <p:nvPicPr>
          <p:cNvPr id="6" name="7 Imagen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06669" y="-10402462"/>
            <a:ext cx="9357337" cy="7183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42" y="1223"/>
            <a:ext cx="7530139" cy="68555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1.85185E-6 L 0.00798 2.08102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0.00816 2.1294 " pathEditMode="relative" rAng="0" ptsTypes="AA">
                                      <p:cBhvr>
                                        <p:cTn id="13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04" y="292832"/>
            <a:ext cx="8460533" cy="63453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04" y="292832"/>
            <a:ext cx="8460533" cy="63453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1" y="386973"/>
            <a:ext cx="9013159" cy="63217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1" y="386973"/>
            <a:ext cx="9013159" cy="63217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22" y="5149496"/>
            <a:ext cx="3380119" cy="1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36</Words>
  <Application>Microsoft Office PowerPoint</Application>
  <PresentationFormat>Presentación en pantalla (4:3)</PresentationFormat>
  <Paragraphs>14</Paragraphs>
  <Slides>92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92</vt:i4>
      </vt:variant>
    </vt:vector>
  </HeadingPairs>
  <TitlesOfParts>
    <vt:vector size="95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MEGAPROYECTOS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 2</dc:creator>
  <cp:lastModifiedBy>CARLOS AUGUSTO QUINTERO ALVAREZ</cp:lastModifiedBy>
  <cp:revision>246</cp:revision>
  <dcterms:created xsi:type="dcterms:W3CDTF">2015-06-05T15:45:00Z</dcterms:created>
  <dcterms:modified xsi:type="dcterms:W3CDTF">2015-12-10T16:54:40Z</dcterms:modified>
</cp:coreProperties>
</file>